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7" r:id="rId4"/>
    <p:sldId id="258" r:id="rId5"/>
    <p:sldId id="266" r:id="rId6"/>
    <p:sldId id="259" r:id="rId7"/>
    <p:sldId id="260" r:id="rId8"/>
    <p:sldId id="261" r:id="rId9"/>
    <p:sldId id="262" r:id="rId10"/>
    <p:sldId id="268" r:id="rId11"/>
    <p:sldId id="269" r:id="rId12"/>
    <p:sldId id="265" r:id="rId13"/>
    <p:sldId id="263" r:id="rId14"/>
    <p:sldId id="270" r:id="rId15"/>
    <p:sldId id="264" r:id="rId16"/>
  </p:sldIdLst>
  <p:sldSz cx="9144000" cy="5143500" type="screen16x9"/>
  <p:notesSz cx="6858000" cy="9144000"/>
  <p:embeddedFontLst>
    <p:embeddedFont>
      <p:font typeface="AKONY" pitchFamily="50" charset="-52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 3232 0 0,'0'0'1752'0'0,"-5"-2"-1733"0"0,-12-7-630 0 0,12 7-157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 0 0,'0'0'8'0'0,"31"12"0"0"0,-21-6-8 0 0,2 1 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3824 0 0,'0'0'-47'0'0,"0"4"-33"0"0,-2 13 52 0 0,-5-12-62 0 0,5-4-334 0 0,3 0-991 0 0,-1 2 1361 0 0,0 0 0 0 0,1-1 0 0 0,-1 1 0 0 0,1 0 0 0 0,0-1 0 0 0,0 1 0 0 0,0-1 0 0 0,1 4 0 0 0,0-3 4 0 0,-1-1-378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2720 0 0,'0'0'67'0'0,"1"2"7"0"0,6 8-1855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9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55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5e49ec3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5e49ec3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dfeb45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dfeb45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3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5e49ec3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5e49ec3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d9ff9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dd9ff9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KONY" pitchFamily="50" charset="-52"/>
              </a:rPr>
              <a:t>SMART SKY</a:t>
            </a:r>
            <a:endParaRPr sz="4400" dirty="0">
              <a:latin typeface="AKONY" pitchFamily="50" charset="-52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Финальное задание - 1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14:cNvPr>
              <p14:cNvContentPartPr/>
              <p14:nvPr/>
            </p14:nvContentPartPr>
            <p14:xfrm>
              <a:off x="5558274" y="2394134"/>
              <a:ext cx="9720" cy="5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274" y="2385494"/>
                <a:ext cx="2736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1F463D-F42A-4EE2-AAA7-B92A3DBEB1E6}"/>
              </a:ext>
            </a:extLst>
          </p:cNvPr>
          <p:cNvGrpSpPr/>
          <p:nvPr/>
        </p:nvGrpSpPr>
        <p:grpSpPr>
          <a:xfrm>
            <a:off x="7065234" y="2369654"/>
            <a:ext cx="189360" cy="50400"/>
            <a:chOff x="7065234" y="2369654"/>
            <a:chExt cx="18936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14:cNvPr>
                <p14:cNvContentPartPr/>
                <p14:nvPr/>
              </p14:nvContentPartPr>
              <p14:xfrm>
                <a:off x="7235154" y="2410694"/>
                <a:ext cx="19440" cy="9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6154" y="2401694"/>
                  <a:ext cx="3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14:cNvPr>
                <p14:cNvContentPartPr/>
                <p14:nvPr/>
              </p14:nvContentPartPr>
              <p14:xfrm>
                <a:off x="7068474" y="2369654"/>
                <a:ext cx="3960" cy="219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74" y="2360654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14:cNvPr>
                <p14:cNvContentPartPr/>
                <p14:nvPr/>
              </p14:nvContentPartPr>
              <p14:xfrm>
                <a:off x="7065234" y="2390174"/>
                <a:ext cx="3600" cy="4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6594" y="2381174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ru-RU" sz="2000" b="1" dirty="0" err="1">
                <a:latin typeface="AKONY" pitchFamily="50" charset="-52"/>
              </a:rPr>
              <a:t>CheckData</a:t>
            </a:r>
            <a:endParaRPr sz="2000" dirty="0">
              <a:latin typeface="AKONY" pitchFamily="50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540B4D-1E50-4655-B36E-323589584B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2" y="1245105"/>
            <a:ext cx="4562025" cy="19166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279465-9343-4C51-9917-B1BDE67FC5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4" y="3161772"/>
            <a:ext cx="439674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en-US" sz="2000" b="1" dirty="0">
                <a:latin typeface="AKONY" pitchFamily="50" charset="-52"/>
              </a:rPr>
              <a:t>Repair</a:t>
            </a:r>
            <a:endParaRPr sz="2000" b="1" dirty="0">
              <a:latin typeface="AKONY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8C6FE2-2E10-4A32-94CC-1DAE0F3062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8" y="1251402"/>
            <a:ext cx="3978867" cy="18891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7F7CA8-6341-464E-8032-7D5BAC3652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7" y="3539670"/>
            <a:ext cx="5940425" cy="11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2C507-D23D-4661-AB04-55F375F6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ru-RU" sz="2000" b="1" dirty="0" err="1">
                <a:latin typeface="AKONY" pitchFamily="50" charset="-52"/>
              </a:rPr>
              <a:t>GetReadiness</a:t>
            </a:r>
            <a:br>
              <a:rPr lang="ru-RU" dirty="0">
                <a:latin typeface="AKONY" pitchFamily="50" charset="-52"/>
              </a:rPr>
            </a:br>
            <a:endParaRPr lang="ru-RU" dirty="0">
              <a:latin typeface="AKONY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638702-1F46-4D6D-8EE9-A2E981B5DB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" y="3575969"/>
            <a:ext cx="4087752" cy="13795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49DA0A-C585-401B-AF56-4A5C7B37C8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79" y="1455838"/>
            <a:ext cx="3078683" cy="1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1EC351-4D65-4F37-9A4B-54F00A5C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5" y="1538456"/>
            <a:ext cx="4484632" cy="27308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BAFA6-68D4-421D-8CB5-BA5B320A5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96" y="1538456"/>
            <a:ext cx="3765785" cy="23199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79BC8-A397-40A2-9BC1-98A8A738E5D6}"/>
              </a:ext>
            </a:extLst>
          </p:cNvPr>
          <p:cNvSpPr txBox="1"/>
          <p:nvPr/>
        </p:nvSpPr>
        <p:spPr>
          <a:xfrm>
            <a:off x="311700" y="1788607"/>
            <a:ext cx="8239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nsolas" panose="020B0609020204030204" pitchFamily="49" charset="0"/>
              </a:rPr>
              <a:t>JTBD Interview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были получены описания 3 главных персон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Abbot`s method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выделены кандидаты в классы  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SIAOUT checklist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произведена проверка кандидатов в классы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Use case model/text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разработали и структурировали варианты использования системы для каждого </a:t>
            </a:r>
            <a:r>
              <a:rPr lang="ru-RU" dirty="0" err="1">
                <a:latin typeface="Consolas" panose="020B0609020204030204" pitchFamily="49" charset="0"/>
              </a:rPr>
              <a:t>актора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en-US" b="1" i="1" dirty="0">
                <a:latin typeface="Consolas" panose="020B0609020204030204" pitchFamily="49" charset="0"/>
              </a:rPr>
              <a:t>CRC cards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 err="1">
                <a:latin typeface="Consolas" panose="020B0609020204030204" pitchFamily="49" charset="0"/>
              </a:rPr>
              <a:t>определелили</a:t>
            </a:r>
            <a:r>
              <a:rPr lang="ru-RU" dirty="0">
                <a:latin typeface="Consolas" panose="020B0609020204030204" pitchFamily="49" charset="0"/>
              </a:rPr>
              <a:t> обязанности классов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UML2 Collaborations model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: раскрыли взаимодействие классов в рамках осуществления варианта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91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Вклад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участников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команды</a:t>
            </a:r>
            <a:endParaRPr dirty="0">
              <a:latin typeface="AKONY" pitchFamily="50" charset="-52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52426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Уртаев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Иван – Анализ требований к продукту 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JTBD Interview, Personas, User story, Job story, Story Map, Product features), 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Ведение репозитория, Подготовка отчёта, Подготовка презентации.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Воякина Елизавета – Разработка модели анализа (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Use Case model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text, SIAOUT checklist, Entity-Relationship model), 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Разработка динамической модели (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CRC Cards, UML2 Structured classes, UML2 Collaborations model)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Описание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проекта</a:t>
            </a:r>
            <a:endParaRPr dirty="0">
              <a:latin typeface="AKONY" pitchFamily="50" charset="-52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Программный продукт «Smart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Sky» позволяет осуществлять технический контроль за состоянием ВС с помощью построения распределения вероятностей отказов, последующего расчёта вероятности отказа ВС к заданному моменту времени и получения коэффициента технической готовности ВС перед полётом. Также данный программный продукт будет осуществлять информационное сопровождение ремонтных работ для ВС. 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Команда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Уртаев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 Иван, Воякина Елизавета 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Репозиторий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проекта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Отчет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https://github.com/EVR-1/SmartSKY/blob/main/%D0%97%D0%B0%D0%B4%D0%B0%D0%BD%D0%B8%D0%B5%201.pptx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422146" y="679350"/>
            <a:ext cx="3940943" cy="3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Техник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Большую часть времени находится в ангаре. Мужчина до 30 лет. Прямолинеен и часто пользуется технической документацией. Предпочитает графический вывод информации заместо текстовому. Ожидает от информационных систем высокую автономность и удобный нативный интерфейс 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https://github.com/EVR-1/SmartSKY/wiki/%D0%A2%D0%B5%D1%85%D0%BD%D0%B8%D0%BA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513029" y="870031"/>
            <a:ext cx="3384851" cy="2424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71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571875" y="863550"/>
            <a:ext cx="372299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Инженер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Большую часть времени находится в ангаре. Мужчина до 30 лет. Прямолинеен и часто пользуется технической документацией. Предпочитает графический вывод информации заместо текстовому. Ожидает от информационных систем высокую автономность и удобный нативный интерфейс 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https://github.com/EVR-1/SmartSKY/wiki/%D0%98%D0%BD%D0%B6%D0%B5%D0%BD%D0%B5%D1%80-%D0%A2%D0%9E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014392" y="870844"/>
            <a:ext cx="2783372" cy="20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252790" y="431635"/>
            <a:ext cx="356966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Авиадиспетчер</a:t>
            </a:r>
            <a:endParaRPr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ru-RU" sz="1100" dirty="0">
                <a:solidFill>
                  <a:schemeClr val="tx1"/>
                </a:solidFill>
                <a:latin typeface="Consolas" panose="020B0609020204030204" pitchFamily="49" charset="0"/>
              </a:rPr>
              <a:t>Большую часть времени находится в диспетчерской. Мужчина или Женщина до 30 лет. Имеют маленький интервал беспрерывной работы и всегда находятся в высокой концентрации. Ожидают от информационной системы, минимальный информационный шум в результате расчётов и удобный </a:t>
            </a:r>
            <a:r>
              <a:rPr lang="ru-RU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нативный</a:t>
            </a:r>
            <a:r>
              <a:rPr lang="ru-RU" sz="1100" dirty="0">
                <a:solidFill>
                  <a:schemeClr val="tx1"/>
                </a:solidFill>
                <a:latin typeface="Consolas" panose="020B0609020204030204" pitchFamily="49" charset="0"/>
              </a:rPr>
              <a:t> интерфейс. Высокая степень ответственности. Предпочитают текстовый вывод информации.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100" dirty="0">
                <a:solidFill>
                  <a:schemeClr val="tx1"/>
                </a:solidFill>
                <a:latin typeface="Consolas" panose="020B0609020204030204" pitchFamily="49" charset="0"/>
              </a:rPr>
              <a:t>Wiki </a:t>
            </a:r>
            <a:r>
              <a:rPr lang="en-GB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страница</a:t>
            </a:r>
            <a:r>
              <a:rPr lang="en-GB" sz="11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https://github.com/EVR-1/SmartSKY/wiki/%D0%90%D0%B2%D0%B8%D0%B0%D0%B4%D0%B8%D1%81%D0%BF%D0%B5%D1%82%D1%87%D0%B5%D1%80</a:t>
            </a:r>
            <a:endParaRPr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23F048-DCC6-4766-A7F4-33E3BD22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26" y="952500"/>
            <a:ext cx="28813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Карта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историй</a:t>
            </a:r>
            <a:endParaRPr dirty="0">
              <a:latin typeface="AKONY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9A6129-1A04-439A-81DB-553F3E6C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46" y="1081422"/>
            <a:ext cx="5673792" cy="37626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288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использования</a:t>
            </a:r>
            <a:endParaRPr dirty="0">
              <a:latin typeface="AKONY" pitchFamily="50" charset="-52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4D9F4F-1534-453A-8D94-97FB57A0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31" y="1418906"/>
            <a:ext cx="4179215" cy="33331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Диаграмма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классов</a:t>
            </a:r>
            <a:endParaRPr dirty="0">
              <a:latin typeface="AKONY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B43609-5431-4A09-A976-7E7E2636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1" y="1495371"/>
            <a:ext cx="5837520" cy="2946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Взаимодействия</a:t>
            </a:r>
            <a:r>
              <a:rPr lang="en-GB" dirty="0">
                <a:latin typeface="AKONY" pitchFamily="50" charset="-52"/>
              </a:rPr>
              <a:t> и </a:t>
            </a: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поведения</a:t>
            </a:r>
            <a:endParaRPr dirty="0">
              <a:latin typeface="AKONY" pitchFamily="50" charset="-52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55440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2-3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слайда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каждом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рассказать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а)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реализацию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варианта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использования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кооперацией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классов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последовательности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б)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модель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собственного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поведения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деятельности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или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схеме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состояний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574</Words>
  <Application>Microsoft Office PowerPoint</Application>
  <PresentationFormat>Экран (16:9)</PresentationFormat>
  <Paragraphs>41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Consolas</vt:lpstr>
      <vt:lpstr>AKONY</vt:lpstr>
      <vt:lpstr>Arial</vt:lpstr>
      <vt:lpstr>Simple Light</vt:lpstr>
      <vt:lpstr>SMART SKY</vt:lpstr>
      <vt:lpstr>Описание проекта</vt:lpstr>
      <vt:lpstr>Персоны</vt:lpstr>
      <vt:lpstr>Персоны</vt:lpstr>
      <vt:lpstr>Персоны</vt:lpstr>
      <vt:lpstr>Карта историй</vt:lpstr>
      <vt:lpstr>Модель использования</vt:lpstr>
      <vt:lpstr>Диаграмма классов</vt:lpstr>
      <vt:lpstr>Взаимодействия и модель поведения</vt:lpstr>
      <vt:lpstr>Реализация варианта использования CheckData</vt:lpstr>
      <vt:lpstr>Реализация варианта использования Repair</vt:lpstr>
      <vt:lpstr>Реализация варианта использования GetReadiness </vt:lpstr>
      <vt:lpstr>Структура репозитория</vt:lpstr>
      <vt:lpstr>Структура репозитория</vt:lpstr>
      <vt:lpstr>Вклад участников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SKY</dc:title>
  <cp:lastModifiedBy>User</cp:lastModifiedBy>
  <cp:revision>13</cp:revision>
  <dcterms:modified xsi:type="dcterms:W3CDTF">2023-12-01T09:40:40Z</dcterms:modified>
</cp:coreProperties>
</file>